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58" r:id="rId4"/>
    <p:sldId id="259" r:id="rId5"/>
    <p:sldId id="260" r:id="rId6"/>
    <p:sldId id="262" r:id="rId7"/>
    <p:sldId id="264" r:id="rId8"/>
    <p:sldId id="261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483"/>
    <a:srgbClr val="E33C8C"/>
    <a:srgbClr val="E33253"/>
    <a:srgbClr val="3F9939"/>
    <a:srgbClr val="44BF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05"/>
    <p:restoredTop sz="94755"/>
  </p:normalViewPr>
  <p:slideViewPr>
    <p:cSldViewPr snapToGrid="0" snapToObjects="1">
      <p:cViewPr varScale="1">
        <p:scale>
          <a:sx n="199" d="100"/>
          <a:sy n="199" d="100"/>
        </p:scale>
        <p:origin x="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16D92-6188-A14E-A891-B5D26DF81351}" type="datetimeFigureOut">
              <a:rPr lang="it-IT" smtClean="0"/>
              <a:t>12/02/18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756EE-FE83-7B45-BED0-DBEE85721A2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796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756EE-FE83-7B45-BED0-DBEE85721A2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164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756EE-FE83-7B45-BED0-DBEE85721A24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608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756EE-FE83-7B45-BED0-DBEE85721A2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775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756EE-FE83-7B45-BED0-DBEE85721A2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507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756EE-FE83-7B45-BED0-DBEE85721A24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1343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756EE-FE83-7B45-BED0-DBEE85721A24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12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D7CB-2896-6E45-A4F9-63B8E38DD059}" type="datetimeFigureOut">
              <a:rPr lang="it-IT" smtClean="0"/>
              <a:t>12/02/18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B321-497E-0243-A9CC-C1C1699EE0BB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D7CB-2896-6E45-A4F9-63B8E38DD059}" type="datetimeFigureOut">
              <a:rPr lang="it-IT" smtClean="0"/>
              <a:t>12/02/18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B321-497E-0243-A9CC-C1C1699EE0BB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D7CB-2896-6E45-A4F9-63B8E38DD059}" type="datetimeFigureOut">
              <a:rPr lang="it-IT" smtClean="0"/>
              <a:t>12/02/18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B321-497E-0243-A9CC-C1C1699EE0BB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D7CB-2896-6E45-A4F9-63B8E38DD059}" type="datetimeFigureOut">
              <a:rPr lang="it-IT" smtClean="0"/>
              <a:t>12/02/18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B321-497E-0243-A9CC-C1C1699EE0BB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D7CB-2896-6E45-A4F9-63B8E38DD059}" type="datetimeFigureOut">
              <a:rPr lang="it-IT" smtClean="0"/>
              <a:t>12/02/18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B321-497E-0243-A9CC-C1C1699EE0BB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D7CB-2896-6E45-A4F9-63B8E38DD059}" type="datetimeFigureOut">
              <a:rPr lang="it-IT" smtClean="0"/>
              <a:t>12/02/18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B321-497E-0243-A9CC-C1C1699EE0BB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D7CB-2896-6E45-A4F9-63B8E38DD059}" type="datetimeFigureOut">
              <a:rPr lang="it-IT" smtClean="0"/>
              <a:t>12/02/18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B321-497E-0243-A9CC-C1C1699EE0BB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D7CB-2896-6E45-A4F9-63B8E38DD059}" type="datetimeFigureOut">
              <a:rPr lang="it-IT" smtClean="0"/>
              <a:t>12/02/18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B321-497E-0243-A9CC-C1C1699EE0BB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D7CB-2896-6E45-A4F9-63B8E38DD059}" type="datetimeFigureOut">
              <a:rPr lang="it-IT" smtClean="0"/>
              <a:t>12/02/18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B321-497E-0243-A9CC-C1C1699EE0BB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D7CB-2896-6E45-A4F9-63B8E38DD059}" type="datetimeFigureOut">
              <a:rPr lang="it-IT" smtClean="0"/>
              <a:t>12/02/18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B321-497E-0243-A9CC-C1C1699EE0BB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D7CB-2896-6E45-A4F9-63B8E38DD059}" type="datetimeFigureOut">
              <a:rPr lang="it-IT" smtClean="0"/>
              <a:t>12/02/18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B321-497E-0243-A9CC-C1C1699EE0BB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ED7CB-2896-6E45-A4F9-63B8E38DD059}" type="datetimeFigureOut">
              <a:rPr lang="it-IT" smtClean="0"/>
              <a:t>12/02/18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BB321-497E-0243-A9CC-C1C1699EE0B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747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928" y="193590"/>
            <a:ext cx="1780219" cy="82639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89" y="193590"/>
            <a:ext cx="2756124" cy="102783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0598"/>
            <a:ext cx="9144000" cy="2072885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598811" y="2985961"/>
            <a:ext cx="77359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err="1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gibson</a:t>
            </a:r>
            <a:r>
              <a:rPr lang="it-IT" sz="28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 regular</a:t>
            </a:r>
          </a:p>
          <a:p>
            <a:r>
              <a:rPr lang="it-IT" sz="2800" b="1" dirty="0" err="1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abcdefghijklmnopqrstuvwxyz</a:t>
            </a:r>
            <a:endParaRPr lang="it-IT" sz="2800" b="1" dirty="0" smtClean="0">
              <a:solidFill>
                <a:srgbClr val="273483"/>
              </a:solidFill>
              <a:latin typeface="Gibson SemiBold" charset="0"/>
              <a:ea typeface="Gibson SemiBold" charset="0"/>
              <a:cs typeface="Gibson SemiBold" charset="0"/>
            </a:endParaRPr>
          </a:p>
          <a:p>
            <a:r>
              <a:rPr lang="it-IT" sz="28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ABCDEFGHIJKLMNOPQRSTUVWXYZ</a:t>
            </a:r>
          </a:p>
          <a:p>
            <a:r>
              <a:rPr lang="it-IT" sz="28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0123456789!@#$%&amp;</a:t>
            </a:r>
            <a:r>
              <a:rPr lang="it-IT" sz="2800" b="1" dirty="0" err="1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čšž</a:t>
            </a:r>
            <a:endParaRPr lang="it-IT" sz="2800" b="1" dirty="0">
              <a:solidFill>
                <a:srgbClr val="273483"/>
              </a:solidFill>
              <a:latin typeface="Gibson SemiBold" charset="0"/>
              <a:ea typeface="Gibson SemiBold" charset="0"/>
              <a:cs typeface="Gibson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04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928" y="193590"/>
            <a:ext cx="1780219" cy="826392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89" y="193590"/>
            <a:ext cx="2756124" cy="1027836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0" y="1598601"/>
            <a:ext cx="9144000" cy="5259399"/>
          </a:xfrm>
          <a:prstGeom prst="rect">
            <a:avLst/>
          </a:prstGeom>
          <a:solidFill>
            <a:srgbClr val="273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598811" y="2985961"/>
            <a:ext cx="77359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err="1" smtClean="0">
                <a:solidFill>
                  <a:schemeClr val="bg1"/>
                </a:solidFill>
                <a:latin typeface="Gibson SemiBold" charset="0"/>
                <a:ea typeface="Gibson SemiBold" charset="0"/>
                <a:cs typeface="Gibson SemiBold" charset="0"/>
              </a:rPr>
              <a:t>gibson</a:t>
            </a:r>
            <a:r>
              <a:rPr lang="it-IT" sz="2800" b="1" dirty="0" smtClean="0">
                <a:solidFill>
                  <a:schemeClr val="bg1"/>
                </a:solidFill>
                <a:latin typeface="Gibson SemiBold" charset="0"/>
                <a:ea typeface="Gibson SemiBold" charset="0"/>
                <a:cs typeface="Gibson SemiBold" charset="0"/>
              </a:rPr>
              <a:t> regular</a:t>
            </a:r>
          </a:p>
          <a:p>
            <a:r>
              <a:rPr lang="it-IT" sz="2800" b="1" dirty="0" err="1" smtClean="0">
                <a:solidFill>
                  <a:schemeClr val="bg1"/>
                </a:solidFill>
                <a:latin typeface="Gibson SemiBold" charset="0"/>
                <a:ea typeface="Gibson SemiBold" charset="0"/>
                <a:cs typeface="Gibson SemiBold" charset="0"/>
              </a:rPr>
              <a:t>abcdefghijklmnopqrstuvwxyz</a:t>
            </a:r>
            <a:endParaRPr lang="it-IT" sz="2800" b="1" dirty="0" smtClean="0">
              <a:solidFill>
                <a:schemeClr val="bg1"/>
              </a:solidFill>
              <a:latin typeface="Gibson SemiBold" charset="0"/>
              <a:ea typeface="Gibson SemiBold" charset="0"/>
              <a:cs typeface="Gibson SemiBold" charset="0"/>
            </a:endParaRPr>
          </a:p>
          <a:p>
            <a:r>
              <a:rPr lang="it-IT" sz="2800" b="1" dirty="0" smtClean="0">
                <a:solidFill>
                  <a:schemeClr val="bg1"/>
                </a:solidFill>
                <a:latin typeface="Gibson SemiBold" charset="0"/>
                <a:ea typeface="Gibson SemiBold" charset="0"/>
                <a:cs typeface="Gibson SemiBold" charset="0"/>
              </a:rPr>
              <a:t>ABCDEFGHIJKLMNOPQRSTUVWXYZ</a:t>
            </a:r>
          </a:p>
          <a:p>
            <a:r>
              <a:rPr lang="it-IT" sz="2800" b="1" dirty="0" smtClean="0">
                <a:solidFill>
                  <a:schemeClr val="bg1"/>
                </a:solidFill>
                <a:latin typeface="Gibson SemiBold" charset="0"/>
                <a:ea typeface="Gibson SemiBold" charset="0"/>
                <a:cs typeface="Gibson SemiBold" charset="0"/>
              </a:rPr>
              <a:t>0123456789!@#$%&amp;</a:t>
            </a:r>
            <a:r>
              <a:rPr lang="it-IT" sz="2800" b="1" dirty="0" err="1" smtClean="0">
                <a:solidFill>
                  <a:schemeClr val="bg1"/>
                </a:solidFill>
                <a:latin typeface="Gibson SemiBold" charset="0"/>
                <a:ea typeface="Gibson SemiBold" charset="0"/>
                <a:cs typeface="Gibson SemiBold" charset="0"/>
              </a:rPr>
              <a:t>čšž</a:t>
            </a:r>
            <a:endParaRPr lang="it-IT" sz="2800" b="1" dirty="0">
              <a:solidFill>
                <a:schemeClr val="bg1"/>
              </a:solidFill>
              <a:latin typeface="Gibson SemiBold" charset="0"/>
              <a:ea typeface="Gibson SemiBold" charset="0"/>
              <a:cs typeface="Gibson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415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451806" y="436971"/>
            <a:ext cx="7735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Title </a:t>
            </a:r>
            <a:r>
              <a:rPr lang="it-IT" sz="2800" b="1" dirty="0" err="1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title</a:t>
            </a:r>
            <a:r>
              <a:rPr lang="it-IT" sz="28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 &gt;&gt; </a:t>
            </a:r>
            <a:r>
              <a:rPr lang="it-IT" sz="2800" b="1" dirty="0" err="1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gibson</a:t>
            </a:r>
            <a:r>
              <a:rPr lang="it-IT" sz="28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 semi-</a:t>
            </a:r>
            <a:r>
              <a:rPr lang="it-IT" sz="2800" b="1" dirty="0" err="1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bold</a:t>
            </a:r>
            <a:endParaRPr lang="it-IT" sz="2800" b="1" dirty="0" smtClean="0">
              <a:solidFill>
                <a:srgbClr val="273483"/>
              </a:solidFill>
              <a:latin typeface="Gibson SemiBold" charset="0"/>
              <a:ea typeface="Gibson SemiBold" charset="0"/>
              <a:cs typeface="Gibson SemiBold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51806" y="1536138"/>
            <a:ext cx="71547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Lorem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ipsum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dolor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sit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amet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,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consectetur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adipiscing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elit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.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Vestibulum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vulputate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,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felis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eu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euismod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ultrices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,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arcu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risus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iaculis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odio,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at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lacinia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dolor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felis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vel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arcu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.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Interdum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et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malesuada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fames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ac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ante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ipsum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primis in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faucibus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.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Phasellus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dignissim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leo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quis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ornare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fringilla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.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Duis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mattis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blandit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massa. In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eget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posuere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sem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, ut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egestas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quam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.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Aliquam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vitae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fermentum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diam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.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Vivamus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nisi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ligula,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pellentesque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ac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metus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quis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,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consequat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sagittis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dui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.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Fusce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mollis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enim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quis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aliquam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ultrices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. Ut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aliquam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,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augue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et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fermentum</a:t>
            </a:r>
            <a:endParaRPr lang="it-IT" sz="1600" dirty="0" smtClean="0">
              <a:solidFill>
                <a:srgbClr val="273483"/>
              </a:solidFill>
              <a:latin typeface="Gibson Light" charset="0"/>
              <a:ea typeface="Gibson Light" charset="0"/>
              <a:cs typeface="Gibson Light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51806" y="3557798"/>
            <a:ext cx="715470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it-IT" sz="1600" dirty="0" err="1" smtClean="0">
                <a:solidFill>
                  <a:srgbClr val="273483"/>
                </a:solidFill>
                <a:latin typeface="Gibson" charset="0"/>
                <a:ea typeface="Gibson" charset="0"/>
                <a:cs typeface="Gibson" charset="0"/>
              </a:rPr>
              <a:t>Lorem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ipsum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dolor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sit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amet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,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consectetur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adipiscing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elit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.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Vestibulum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vulputate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,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felis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eu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euismod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ultrices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,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arcu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risus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iaculis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odio,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at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lacinia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dolor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felis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vel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arcu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Interdum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et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malesuada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fames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ac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ante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ipsum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primis in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faucibus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.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Phasellus</a:t>
            </a:r>
            <a:endParaRPr lang="it-IT" sz="1600" dirty="0">
              <a:solidFill>
                <a:srgbClr val="273483"/>
              </a:solidFill>
              <a:latin typeface="Gibson Light" charset="0"/>
              <a:ea typeface="Gibson Light" charset="0"/>
              <a:cs typeface="Gibson Ligh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dignissim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leo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quis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ornare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fringilla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.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Duis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mattis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blandit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massa. In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eget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posuere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sem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,</a:t>
            </a:r>
          </a:p>
          <a:p>
            <a:pPr marL="285750" indent="-285750">
              <a:buFont typeface="Arial" charset="0"/>
              <a:buChar char="•"/>
            </a:pPr>
            <a:r>
              <a:rPr lang="it-IT" sz="16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ut </a:t>
            </a:r>
            <a:r>
              <a:rPr lang="it-IT" sz="1600" b="1" dirty="0" err="1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egestas</a:t>
            </a:r>
            <a:r>
              <a:rPr lang="it-IT" sz="16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 </a:t>
            </a:r>
            <a:r>
              <a:rPr lang="it-IT" sz="1600" b="1" dirty="0" err="1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quam</a:t>
            </a:r>
            <a:r>
              <a:rPr lang="it-IT" sz="16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. </a:t>
            </a:r>
            <a:r>
              <a:rPr lang="it-IT" sz="1600" b="1" dirty="0" err="1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Aliquam</a:t>
            </a:r>
            <a:r>
              <a:rPr lang="it-IT" sz="16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 vitae </a:t>
            </a:r>
            <a:r>
              <a:rPr lang="it-IT" sz="1600" b="1" dirty="0" err="1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fermentum</a:t>
            </a:r>
            <a:r>
              <a:rPr lang="it-IT" sz="16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 </a:t>
            </a:r>
            <a:r>
              <a:rPr lang="it-IT" sz="1600" b="1" dirty="0" err="1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diam</a:t>
            </a:r>
            <a:r>
              <a:rPr lang="it-IT" sz="16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. </a:t>
            </a:r>
            <a:r>
              <a:rPr lang="it-IT" sz="1600" b="1" dirty="0" err="1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Vivamus</a:t>
            </a:r>
            <a:r>
              <a:rPr lang="it-IT" sz="16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 </a:t>
            </a:r>
            <a:r>
              <a:rPr lang="it-IT" sz="1600" b="1" dirty="0" err="1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nisi</a:t>
            </a:r>
            <a:r>
              <a:rPr lang="it-IT" sz="16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 ligula,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pellentesque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ac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metus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quis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,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consequat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sagittis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dui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.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Fusce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mollis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enim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quis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aliquam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ultrices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. Ut</a:t>
            </a:r>
          </a:p>
          <a:p>
            <a:pPr marL="285750" indent="-285750">
              <a:buFont typeface="Arial" charset="0"/>
              <a:buChar char="•"/>
            </a:pP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aliquam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,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augue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et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fermentum</a:t>
            </a:r>
            <a:endParaRPr lang="it-IT" sz="1600" dirty="0" smtClean="0">
              <a:solidFill>
                <a:srgbClr val="273483"/>
              </a:solidFill>
              <a:latin typeface="Gibson Light" charset="0"/>
              <a:ea typeface="Gibson Light" charset="0"/>
              <a:cs typeface="Gibson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51806" y="436971"/>
            <a:ext cx="7735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Title </a:t>
            </a:r>
            <a:r>
              <a:rPr lang="it-IT" sz="2800" b="1" dirty="0" err="1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title</a:t>
            </a:r>
            <a:r>
              <a:rPr lang="it-IT" sz="28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 &gt;&gt; </a:t>
            </a:r>
            <a:r>
              <a:rPr lang="it-IT" sz="2800" b="1" dirty="0" err="1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gibson</a:t>
            </a:r>
            <a:r>
              <a:rPr lang="it-IT" sz="28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 semi-</a:t>
            </a:r>
            <a:r>
              <a:rPr lang="it-IT" sz="2800" b="1" dirty="0" err="1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bold</a:t>
            </a:r>
            <a:endParaRPr lang="it-IT" sz="2800" b="1" dirty="0" smtClean="0">
              <a:solidFill>
                <a:srgbClr val="273483"/>
              </a:solidFill>
              <a:latin typeface="Gibson SemiBold" charset="0"/>
              <a:ea typeface="Gibson SemiBold" charset="0"/>
              <a:cs typeface="Gibson SemiBold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51806" y="1536138"/>
            <a:ext cx="71547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Lorem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ipsum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dolor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sit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amet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,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consectetur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adipiscing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elit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.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Vestibulum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vulputate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,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felis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eu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euismod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ultrices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,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arcu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risus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iaculis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odio,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at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lacinia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dolor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felis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vel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arcu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.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Interdum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et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malesuada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fames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ac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ante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ipsum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primis in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faucibus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.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Phasellus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dignissim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leo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quis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ornare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fringilla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.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Duis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mattis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blandit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massa. In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eget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posuere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sem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, ut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egestas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quam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.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Aliquam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vitae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fermentum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diam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.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Vivamus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nisi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ligula,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pellentesque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ac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metus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quis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,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consequat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sagittis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dui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.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Fusce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mollis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enim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quis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aliquam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ultrices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. Ut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aliquam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,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augue</a:t>
            </a:r>
            <a:r>
              <a:rPr lang="it-IT" sz="1600" dirty="0" smtClean="0">
                <a:latin typeface="Gibson Light" charset="0"/>
                <a:ea typeface="Gibson Light" charset="0"/>
                <a:cs typeface="Gibson Light" charset="0"/>
              </a:rPr>
              <a:t> et </a:t>
            </a:r>
            <a:r>
              <a:rPr lang="it-IT" sz="1600" dirty="0" err="1" smtClean="0">
                <a:latin typeface="Gibson Light" charset="0"/>
                <a:ea typeface="Gibson Light" charset="0"/>
                <a:cs typeface="Gibson Light" charset="0"/>
              </a:rPr>
              <a:t>fermentum</a:t>
            </a:r>
            <a:endParaRPr lang="it-IT" sz="1600" dirty="0" smtClean="0">
              <a:latin typeface="Gibson Light" charset="0"/>
              <a:ea typeface="Gibson Light" charset="0"/>
              <a:cs typeface="Gibson Light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51806" y="3557798"/>
            <a:ext cx="715470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it-IT" sz="1600" dirty="0" err="1" smtClean="0">
                <a:solidFill>
                  <a:srgbClr val="273483"/>
                </a:solidFill>
                <a:latin typeface="Gibson" charset="0"/>
                <a:ea typeface="Gibson" charset="0"/>
                <a:cs typeface="Gibson" charset="0"/>
              </a:rPr>
              <a:t>Lorem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ipsum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dolor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sit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amet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,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consectetur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adipiscing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elit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.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Vestibulum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vulputate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,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felis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eu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euismod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ultrices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,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arcu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risus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iaculis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odio,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at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lacinia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dolor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felis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vel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arcu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Interdum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et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malesuada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fames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ac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ante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ipsum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primis in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faucibus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.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Phasellus</a:t>
            </a:r>
            <a:endParaRPr lang="it-IT" sz="1600" dirty="0">
              <a:solidFill>
                <a:srgbClr val="273483"/>
              </a:solidFill>
              <a:latin typeface="Gibson Light" charset="0"/>
              <a:ea typeface="Gibson Light" charset="0"/>
              <a:cs typeface="Gibson Ligh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dignissim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leo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quis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ornare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fringilla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.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Duis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mattis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blandit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massa. In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eget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posuere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sem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,</a:t>
            </a:r>
          </a:p>
          <a:p>
            <a:pPr marL="285750" indent="-285750">
              <a:buFont typeface="Arial" charset="0"/>
              <a:buChar char="•"/>
            </a:pP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ut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egestas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" charset="0"/>
                <a:ea typeface="Gibson" charset="0"/>
                <a:cs typeface="Gibson" charset="0"/>
              </a:rPr>
              <a:t>quam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.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Aliquam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vitae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fermentum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diam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. </a:t>
            </a:r>
            <a:r>
              <a:rPr lang="it-IT" sz="1600" dirty="0" err="1" smtClean="0">
                <a:solidFill>
                  <a:srgbClr val="273483"/>
                </a:solidFill>
                <a:latin typeface="Gibson" charset="0"/>
                <a:ea typeface="Gibson" charset="0"/>
                <a:cs typeface="Gibson" charset="0"/>
              </a:rPr>
              <a:t>Vivamus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nisi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ligula,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pellentesque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ac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metus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quis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,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consequat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sagittis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dui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.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Fusce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mollis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enim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quis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aliquam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ultrices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. Ut</a:t>
            </a:r>
          </a:p>
          <a:p>
            <a:pPr marL="285750" indent="-285750">
              <a:buFont typeface="Arial" charset="0"/>
              <a:buChar char="•"/>
            </a:pP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aliquam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,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augue</a:t>
            </a:r>
            <a:r>
              <a:rPr lang="it-IT" sz="1600" dirty="0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 et </a:t>
            </a:r>
            <a:r>
              <a:rPr lang="it-IT" sz="1600" dirty="0" err="1" smtClean="0">
                <a:solidFill>
                  <a:srgbClr val="273483"/>
                </a:solidFill>
                <a:latin typeface="Gibson Light" charset="0"/>
                <a:ea typeface="Gibson Light" charset="0"/>
                <a:cs typeface="Gibson Light" charset="0"/>
              </a:rPr>
              <a:t>fermentum</a:t>
            </a:r>
            <a:endParaRPr lang="it-IT" sz="1600" dirty="0" smtClean="0">
              <a:solidFill>
                <a:srgbClr val="273483"/>
              </a:solidFill>
              <a:latin typeface="Gibson Light" charset="0"/>
              <a:ea typeface="Gibson Light" charset="0"/>
              <a:cs typeface="Gibson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75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51806" y="436971"/>
            <a:ext cx="7735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Title </a:t>
            </a:r>
            <a:r>
              <a:rPr lang="it-IT" sz="2800" b="1" dirty="0" err="1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title</a:t>
            </a:r>
            <a:r>
              <a:rPr lang="it-IT" sz="28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 &gt;&gt; </a:t>
            </a:r>
            <a:r>
              <a:rPr lang="it-IT" sz="2800" b="1" dirty="0" err="1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gibson</a:t>
            </a:r>
            <a:r>
              <a:rPr lang="it-IT" sz="28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 semi-</a:t>
            </a:r>
            <a:r>
              <a:rPr lang="it-IT" sz="2800" b="1" dirty="0" err="1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bold</a:t>
            </a:r>
            <a:endParaRPr lang="it-IT" sz="2800" b="1" dirty="0" smtClean="0">
              <a:solidFill>
                <a:srgbClr val="273483"/>
              </a:solidFill>
              <a:latin typeface="Gibson SemiBold" charset="0"/>
              <a:ea typeface="Gibson SemiBold" charset="0"/>
              <a:cs typeface="Gibson SemiBold" charset="0"/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467" y="4369697"/>
            <a:ext cx="978687" cy="978687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467" y="3107340"/>
            <a:ext cx="978688" cy="978688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467" y="1933064"/>
            <a:ext cx="978688" cy="978688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118" y="4406112"/>
            <a:ext cx="905858" cy="905858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704" y="3107340"/>
            <a:ext cx="978688" cy="978688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704" y="1933064"/>
            <a:ext cx="978687" cy="978687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1647627" y="2068464"/>
            <a:ext cx="366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1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3136562" y="2068464"/>
            <a:ext cx="366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Gibson SemiBold" charset="0"/>
                <a:ea typeface="Gibson SemiBold" charset="0"/>
                <a:cs typeface="Gibson SemiBold" charset="0"/>
              </a:rPr>
              <a:t>2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1567604" y="3227389"/>
            <a:ext cx="366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Gibson SemiBold" charset="0"/>
                <a:ea typeface="Gibson SemiBold" charset="0"/>
                <a:cs typeface="Gibson SemiBold" charset="0"/>
              </a:rPr>
              <a:t>3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3136562" y="3188477"/>
            <a:ext cx="366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Gibson SemiBold" charset="0"/>
                <a:ea typeface="Gibson SemiBold" charset="0"/>
                <a:cs typeface="Gibson SemiBold" charset="0"/>
              </a:rPr>
              <a:t>4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3136562" y="4505097"/>
            <a:ext cx="366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Gibson SemiBold" charset="0"/>
                <a:ea typeface="Gibson SemiBold" charset="0"/>
                <a:cs typeface="Gibson SemiBold" charset="0"/>
              </a:rPr>
              <a:t>6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1567603" y="4492559"/>
            <a:ext cx="366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79898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51806" y="436971"/>
            <a:ext cx="7735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Title </a:t>
            </a:r>
            <a:r>
              <a:rPr lang="it-IT" sz="2800" b="1" dirty="0" err="1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title</a:t>
            </a:r>
            <a:r>
              <a:rPr lang="it-IT" sz="28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 &gt;&gt; </a:t>
            </a:r>
            <a:r>
              <a:rPr lang="it-IT" sz="2800" b="1" dirty="0" err="1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gibson</a:t>
            </a:r>
            <a:r>
              <a:rPr lang="it-IT" sz="28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 semi-</a:t>
            </a:r>
            <a:r>
              <a:rPr lang="it-IT" sz="2800" b="1" dirty="0" err="1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bold</a:t>
            </a:r>
            <a:r>
              <a:rPr lang="it-IT" sz="2800" b="1" dirty="0" smtClean="0">
                <a:solidFill>
                  <a:srgbClr val="273483"/>
                </a:solidFill>
                <a:latin typeface="Gibson SemiBold" charset="0"/>
                <a:ea typeface="Gibson SemiBold" charset="0"/>
                <a:cs typeface="Gibson SemiBold" charset="0"/>
              </a:rPr>
              <a:t>†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451806" y="1131538"/>
            <a:ext cx="7735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44BFEC"/>
                </a:solidFill>
                <a:latin typeface="Gibson SemiBold" charset="0"/>
                <a:ea typeface="Gibson SemiBold" charset="0"/>
                <a:cs typeface="Gibson SemiBold" charset="0"/>
              </a:rPr>
              <a:t>Title </a:t>
            </a:r>
            <a:r>
              <a:rPr lang="it-IT" sz="2800" b="1" dirty="0" err="1" smtClean="0">
                <a:solidFill>
                  <a:srgbClr val="44BFEC"/>
                </a:solidFill>
                <a:latin typeface="Gibson SemiBold" charset="0"/>
                <a:ea typeface="Gibson SemiBold" charset="0"/>
                <a:cs typeface="Gibson SemiBold" charset="0"/>
              </a:rPr>
              <a:t>title</a:t>
            </a:r>
            <a:r>
              <a:rPr lang="it-IT" sz="2800" b="1" dirty="0" smtClean="0">
                <a:solidFill>
                  <a:srgbClr val="44BFEC"/>
                </a:solidFill>
                <a:latin typeface="Gibson SemiBold" charset="0"/>
                <a:ea typeface="Gibson SemiBold" charset="0"/>
                <a:cs typeface="Gibson SemiBold" charset="0"/>
              </a:rPr>
              <a:t> &gt;&gt; </a:t>
            </a:r>
            <a:r>
              <a:rPr lang="it-IT" sz="2800" b="1" dirty="0" err="1" smtClean="0">
                <a:solidFill>
                  <a:srgbClr val="44BFEC"/>
                </a:solidFill>
                <a:latin typeface="Gibson SemiBold" charset="0"/>
                <a:ea typeface="Gibson SemiBold" charset="0"/>
                <a:cs typeface="Gibson SemiBold" charset="0"/>
              </a:rPr>
              <a:t>gibson</a:t>
            </a:r>
            <a:r>
              <a:rPr lang="it-IT" sz="2800" b="1" dirty="0" smtClean="0">
                <a:solidFill>
                  <a:srgbClr val="44BFEC"/>
                </a:solidFill>
                <a:latin typeface="Gibson SemiBold" charset="0"/>
                <a:ea typeface="Gibson SemiBold" charset="0"/>
                <a:cs typeface="Gibson SemiBold" charset="0"/>
              </a:rPr>
              <a:t> semi-</a:t>
            </a:r>
            <a:r>
              <a:rPr lang="it-IT" sz="2800" b="1" dirty="0" err="1" smtClean="0">
                <a:solidFill>
                  <a:srgbClr val="44BFEC"/>
                </a:solidFill>
                <a:latin typeface="Gibson SemiBold" charset="0"/>
                <a:ea typeface="Gibson SemiBold" charset="0"/>
                <a:cs typeface="Gibson SemiBold" charset="0"/>
              </a:rPr>
              <a:t>bold</a:t>
            </a:r>
            <a:endParaRPr lang="it-IT" sz="2800" b="1" dirty="0" smtClean="0">
              <a:solidFill>
                <a:srgbClr val="44BFEC"/>
              </a:solidFill>
              <a:latin typeface="Gibson SemiBold" charset="0"/>
              <a:ea typeface="Gibson SemiBold" charset="0"/>
              <a:cs typeface="Gibson SemiBold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451806" y="1826105"/>
            <a:ext cx="7735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3F9939"/>
                </a:solidFill>
                <a:latin typeface="Gibson SemiBold" charset="0"/>
                <a:ea typeface="Gibson SemiBold" charset="0"/>
                <a:cs typeface="Gibson SemiBold" charset="0"/>
              </a:rPr>
              <a:t>Title </a:t>
            </a:r>
            <a:r>
              <a:rPr lang="it-IT" sz="2800" b="1" dirty="0" err="1" smtClean="0">
                <a:solidFill>
                  <a:srgbClr val="3F9939"/>
                </a:solidFill>
                <a:latin typeface="Gibson SemiBold" charset="0"/>
                <a:ea typeface="Gibson SemiBold" charset="0"/>
                <a:cs typeface="Gibson SemiBold" charset="0"/>
              </a:rPr>
              <a:t>title</a:t>
            </a:r>
            <a:r>
              <a:rPr lang="it-IT" sz="2800" b="1" dirty="0" smtClean="0">
                <a:solidFill>
                  <a:srgbClr val="3F9939"/>
                </a:solidFill>
                <a:latin typeface="Gibson SemiBold" charset="0"/>
                <a:ea typeface="Gibson SemiBold" charset="0"/>
                <a:cs typeface="Gibson SemiBold" charset="0"/>
              </a:rPr>
              <a:t> &gt;&gt; </a:t>
            </a:r>
            <a:r>
              <a:rPr lang="it-IT" sz="2800" b="1" dirty="0" err="1" smtClean="0">
                <a:solidFill>
                  <a:srgbClr val="3F9939"/>
                </a:solidFill>
                <a:latin typeface="Gibson SemiBold" charset="0"/>
                <a:ea typeface="Gibson SemiBold" charset="0"/>
                <a:cs typeface="Gibson SemiBold" charset="0"/>
              </a:rPr>
              <a:t>gibson</a:t>
            </a:r>
            <a:r>
              <a:rPr lang="it-IT" sz="2800" b="1" dirty="0" smtClean="0">
                <a:solidFill>
                  <a:srgbClr val="3F9939"/>
                </a:solidFill>
                <a:latin typeface="Gibson SemiBold" charset="0"/>
                <a:ea typeface="Gibson SemiBold" charset="0"/>
                <a:cs typeface="Gibson SemiBold" charset="0"/>
              </a:rPr>
              <a:t> semi-</a:t>
            </a:r>
            <a:r>
              <a:rPr lang="it-IT" sz="2800" b="1" dirty="0" err="1" smtClean="0">
                <a:solidFill>
                  <a:srgbClr val="3F9939"/>
                </a:solidFill>
                <a:latin typeface="Gibson SemiBold" charset="0"/>
                <a:ea typeface="Gibson SemiBold" charset="0"/>
                <a:cs typeface="Gibson SemiBold" charset="0"/>
              </a:rPr>
              <a:t>bold</a:t>
            </a:r>
            <a:endParaRPr lang="it-IT" sz="2800" b="1" dirty="0" smtClean="0">
              <a:solidFill>
                <a:srgbClr val="3F9939"/>
              </a:solidFill>
              <a:latin typeface="Gibson SemiBold" charset="0"/>
              <a:ea typeface="Gibson SemiBold" charset="0"/>
              <a:cs typeface="Gibson SemiBold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451805" y="2520672"/>
            <a:ext cx="7735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E33C8C"/>
                </a:solidFill>
                <a:latin typeface="Gibson SemiBold" charset="0"/>
                <a:ea typeface="Gibson SemiBold" charset="0"/>
                <a:cs typeface="Gibson SemiBold" charset="0"/>
              </a:rPr>
              <a:t>Title </a:t>
            </a:r>
            <a:r>
              <a:rPr lang="it-IT" sz="2800" b="1" dirty="0" err="1" smtClean="0">
                <a:solidFill>
                  <a:srgbClr val="E33C8C"/>
                </a:solidFill>
                <a:latin typeface="Gibson SemiBold" charset="0"/>
                <a:ea typeface="Gibson SemiBold" charset="0"/>
                <a:cs typeface="Gibson SemiBold" charset="0"/>
              </a:rPr>
              <a:t>title</a:t>
            </a:r>
            <a:r>
              <a:rPr lang="it-IT" sz="2800" b="1" dirty="0" smtClean="0">
                <a:solidFill>
                  <a:srgbClr val="E33C8C"/>
                </a:solidFill>
                <a:latin typeface="Gibson SemiBold" charset="0"/>
                <a:ea typeface="Gibson SemiBold" charset="0"/>
                <a:cs typeface="Gibson SemiBold" charset="0"/>
              </a:rPr>
              <a:t> &gt;&gt; </a:t>
            </a:r>
            <a:r>
              <a:rPr lang="it-IT" sz="2800" b="1" dirty="0" err="1" smtClean="0">
                <a:solidFill>
                  <a:srgbClr val="E33C8C"/>
                </a:solidFill>
                <a:latin typeface="Gibson SemiBold" charset="0"/>
                <a:ea typeface="Gibson SemiBold" charset="0"/>
                <a:cs typeface="Gibson SemiBold" charset="0"/>
              </a:rPr>
              <a:t>gibson</a:t>
            </a:r>
            <a:r>
              <a:rPr lang="it-IT" sz="2800" b="1" dirty="0" smtClean="0">
                <a:solidFill>
                  <a:srgbClr val="E33C8C"/>
                </a:solidFill>
                <a:latin typeface="Gibson SemiBold" charset="0"/>
                <a:ea typeface="Gibson SemiBold" charset="0"/>
                <a:cs typeface="Gibson SemiBold" charset="0"/>
              </a:rPr>
              <a:t> semi-</a:t>
            </a:r>
            <a:r>
              <a:rPr lang="it-IT" sz="2800" b="1" dirty="0" err="1" smtClean="0">
                <a:solidFill>
                  <a:srgbClr val="E33C8C"/>
                </a:solidFill>
                <a:latin typeface="Gibson SemiBold" charset="0"/>
                <a:ea typeface="Gibson SemiBold" charset="0"/>
                <a:cs typeface="Gibson SemiBold" charset="0"/>
              </a:rPr>
              <a:t>bold</a:t>
            </a:r>
            <a:endParaRPr lang="it-IT" sz="2800" b="1" dirty="0" smtClean="0">
              <a:solidFill>
                <a:srgbClr val="E33C8C"/>
              </a:solidFill>
              <a:latin typeface="Gibson SemiBold" charset="0"/>
              <a:ea typeface="Gibson SemiBold" charset="0"/>
              <a:cs typeface="Gibson SemiBold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451804" y="3215239"/>
            <a:ext cx="7735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E33253"/>
                </a:solidFill>
                <a:latin typeface="Gibson SemiBold" charset="0"/>
                <a:ea typeface="Gibson SemiBold" charset="0"/>
                <a:cs typeface="Gibson SemiBold" charset="0"/>
              </a:rPr>
              <a:t>Title </a:t>
            </a:r>
            <a:r>
              <a:rPr lang="it-IT" sz="2800" b="1" dirty="0" err="1" smtClean="0">
                <a:solidFill>
                  <a:srgbClr val="E33253"/>
                </a:solidFill>
                <a:latin typeface="Gibson SemiBold" charset="0"/>
                <a:ea typeface="Gibson SemiBold" charset="0"/>
                <a:cs typeface="Gibson SemiBold" charset="0"/>
              </a:rPr>
              <a:t>title</a:t>
            </a:r>
            <a:r>
              <a:rPr lang="it-IT" sz="2800" b="1" dirty="0" smtClean="0">
                <a:solidFill>
                  <a:srgbClr val="E33253"/>
                </a:solidFill>
                <a:latin typeface="Gibson SemiBold" charset="0"/>
                <a:ea typeface="Gibson SemiBold" charset="0"/>
                <a:cs typeface="Gibson SemiBold" charset="0"/>
              </a:rPr>
              <a:t> &gt;&gt; </a:t>
            </a:r>
            <a:r>
              <a:rPr lang="it-IT" sz="2800" b="1" dirty="0" err="1" smtClean="0">
                <a:solidFill>
                  <a:srgbClr val="E33253"/>
                </a:solidFill>
                <a:latin typeface="Gibson SemiBold" charset="0"/>
                <a:ea typeface="Gibson SemiBold" charset="0"/>
                <a:cs typeface="Gibson SemiBold" charset="0"/>
              </a:rPr>
              <a:t>gibson</a:t>
            </a:r>
            <a:r>
              <a:rPr lang="it-IT" sz="2800" b="1" dirty="0" smtClean="0">
                <a:solidFill>
                  <a:srgbClr val="E33253"/>
                </a:solidFill>
                <a:latin typeface="Gibson SemiBold" charset="0"/>
                <a:ea typeface="Gibson SemiBold" charset="0"/>
                <a:cs typeface="Gibson SemiBold" charset="0"/>
              </a:rPr>
              <a:t> semi-</a:t>
            </a:r>
            <a:r>
              <a:rPr lang="it-IT" sz="2800" b="1" dirty="0" err="1" smtClean="0">
                <a:solidFill>
                  <a:srgbClr val="E33253"/>
                </a:solidFill>
                <a:latin typeface="Gibson SemiBold" charset="0"/>
                <a:ea typeface="Gibson SemiBold" charset="0"/>
                <a:cs typeface="Gibson SemiBold" charset="0"/>
              </a:rPr>
              <a:t>bold</a:t>
            </a:r>
            <a:endParaRPr lang="it-IT" sz="2800" b="1" dirty="0" smtClean="0">
              <a:solidFill>
                <a:srgbClr val="E33253"/>
              </a:solidFill>
              <a:latin typeface="Gibson SemiBold" charset="0"/>
              <a:ea typeface="Gibson SemiBold" charset="0"/>
              <a:cs typeface="Gibson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01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0"/>
            <a:ext cx="9144000" cy="6119446"/>
          </a:xfrm>
          <a:prstGeom prst="rect">
            <a:avLst/>
          </a:prstGeom>
          <a:solidFill>
            <a:srgbClr val="273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598811" y="357860"/>
            <a:ext cx="77359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err="1" smtClean="0">
                <a:solidFill>
                  <a:schemeClr val="bg1"/>
                </a:solidFill>
                <a:latin typeface="Gibson SemiBold" charset="0"/>
                <a:ea typeface="Gibson SemiBold" charset="0"/>
                <a:cs typeface="Gibson SemiBold" charset="0"/>
              </a:rPr>
              <a:t>gibson</a:t>
            </a:r>
            <a:r>
              <a:rPr lang="it-IT" sz="2800" b="1" dirty="0" smtClean="0">
                <a:solidFill>
                  <a:schemeClr val="bg1"/>
                </a:solidFill>
                <a:latin typeface="Gibson SemiBold" charset="0"/>
                <a:ea typeface="Gibson SemiBold" charset="0"/>
                <a:cs typeface="Gibson SemiBold" charset="0"/>
              </a:rPr>
              <a:t> regular</a:t>
            </a:r>
          </a:p>
          <a:p>
            <a:r>
              <a:rPr lang="it-IT" sz="2800" b="1" dirty="0" err="1" smtClean="0">
                <a:solidFill>
                  <a:schemeClr val="bg1"/>
                </a:solidFill>
                <a:latin typeface="Gibson SemiBold" charset="0"/>
                <a:ea typeface="Gibson SemiBold" charset="0"/>
                <a:cs typeface="Gibson SemiBold" charset="0"/>
              </a:rPr>
              <a:t>abcdefghijklmnopqrstuvwxyz</a:t>
            </a:r>
            <a:endParaRPr lang="it-IT" sz="2800" b="1" dirty="0" smtClean="0">
              <a:solidFill>
                <a:schemeClr val="bg1"/>
              </a:solidFill>
              <a:latin typeface="Gibson SemiBold" charset="0"/>
              <a:ea typeface="Gibson SemiBold" charset="0"/>
              <a:cs typeface="Gibson SemiBold" charset="0"/>
            </a:endParaRPr>
          </a:p>
          <a:p>
            <a:r>
              <a:rPr lang="it-IT" sz="2800" b="1" dirty="0" smtClean="0">
                <a:solidFill>
                  <a:schemeClr val="bg1"/>
                </a:solidFill>
                <a:latin typeface="Gibson SemiBold" charset="0"/>
                <a:ea typeface="Gibson SemiBold" charset="0"/>
                <a:cs typeface="Gibson SemiBold" charset="0"/>
              </a:rPr>
              <a:t>ABCDEFGHIJKLMNOPQRSTUVWXYZ</a:t>
            </a:r>
          </a:p>
          <a:p>
            <a:r>
              <a:rPr lang="it-IT" sz="2800" b="1" dirty="0" smtClean="0">
                <a:solidFill>
                  <a:schemeClr val="bg1"/>
                </a:solidFill>
                <a:latin typeface="Gibson SemiBold" charset="0"/>
                <a:ea typeface="Gibson SemiBold" charset="0"/>
                <a:cs typeface="Gibson SemiBold" charset="0"/>
              </a:rPr>
              <a:t>0123456789!@#$%&amp;</a:t>
            </a:r>
            <a:r>
              <a:rPr lang="it-IT" sz="2800" b="1" dirty="0" err="1" smtClean="0">
                <a:solidFill>
                  <a:schemeClr val="bg1"/>
                </a:solidFill>
                <a:latin typeface="Gibson SemiBold" charset="0"/>
                <a:ea typeface="Gibson SemiBold" charset="0"/>
                <a:cs typeface="Gibson SemiBold" charset="0"/>
              </a:rPr>
              <a:t>čšž</a:t>
            </a:r>
            <a:endParaRPr lang="it-IT" sz="2800" b="1" dirty="0">
              <a:solidFill>
                <a:schemeClr val="bg1"/>
              </a:solidFill>
              <a:latin typeface="Gibson SemiBold" charset="0"/>
              <a:ea typeface="Gibson SemiBold" charset="0"/>
              <a:cs typeface="Gibson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928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612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446</Words>
  <Application>Microsoft Macintosh PowerPoint</Application>
  <PresentationFormat>Presentazione su schermo (4:3)</PresentationFormat>
  <Paragraphs>44</Paragraphs>
  <Slides>8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Calibri</vt:lpstr>
      <vt:lpstr>Calibri Light</vt:lpstr>
      <vt:lpstr>Gibson</vt:lpstr>
      <vt:lpstr>Gibson Light</vt:lpstr>
      <vt:lpstr>Gibson SemiBold</vt:lpstr>
      <vt:lpstr>Arial</vt:lpstr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Chiara Boscarol</dc:creator>
  <cp:lastModifiedBy>Chiara Boscarol</cp:lastModifiedBy>
  <cp:revision>8</cp:revision>
  <dcterms:created xsi:type="dcterms:W3CDTF">2018-02-12T09:47:17Z</dcterms:created>
  <dcterms:modified xsi:type="dcterms:W3CDTF">2018-02-12T11:35:29Z</dcterms:modified>
</cp:coreProperties>
</file>